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8" r:id="rId3"/>
    <p:sldId id="264" r:id="rId4"/>
    <p:sldId id="261" r:id="rId5"/>
    <p:sldId id="265" r:id="rId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8"/>
      <p:bold r:id="rId9"/>
      <p:italic r:id="rId10"/>
      <p:boldItalic r:id="rId11"/>
    </p:embeddedFont>
    <p:embeddedFont>
      <p:font typeface="Prosto One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585C70-4F63-4711-9FBB-7EA983BB65AB}">
  <a:tblStyle styleId="{E9585C70-4F63-4711-9FBB-7EA983BB65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875" y="1420925"/>
            <a:ext cx="8648100" cy="8648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8400" y="2389650"/>
            <a:ext cx="6547200" cy="17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710550" y="4108612"/>
            <a:ext cx="3722700" cy="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7639425" y="-2484250"/>
            <a:ext cx="11315100" cy="11315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-9600825" y="-1836550"/>
            <a:ext cx="11315100" cy="11315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0850" y="3500547"/>
            <a:ext cx="3299601" cy="32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175" y="-345974"/>
            <a:ext cx="1047899" cy="104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1568000" y="2800350"/>
            <a:ext cx="2742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3"/>
          </p:nvPr>
        </p:nvSpPr>
        <p:spPr>
          <a:xfrm>
            <a:off x="4833399" y="2800350"/>
            <a:ext cx="2742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4951897" y="31903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1686500" y="31903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/>
        </p:nvSpPr>
        <p:spPr>
          <a:xfrm>
            <a:off x="553375" y="-8139600"/>
            <a:ext cx="8648100" cy="8648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622050" y="1611900"/>
            <a:ext cx="5900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4" name="Google Shape;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400" y="-1294237"/>
            <a:ext cx="3104348" cy="3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00" y="4523825"/>
            <a:ext cx="841820" cy="8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247875" y="-6911750"/>
            <a:ext cx="8648100" cy="8648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720000" y="1897788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20000" y="2408113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/>
          </p:nvPr>
        </p:nvSpPr>
        <p:spPr>
          <a:xfrm>
            <a:off x="6103800" y="1897788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6103800" y="2408113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5"/>
          </p:nvPr>
        </p:nvSpPr>
        <p:spPr>
          <a:xfrm>
            <a:off x="720000" y="3412300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720000" y="3922625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/>
          </p:nvPr>
        </p:nvSpPr>
        <p:spPr>
          <a:xfrm>
            <a:off x="6103800" y="3412300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6103800" y="3922625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 hasCustomPrompt="1"/>
          </p:nvPr>
        </p:nvSpPr>
        <p:spPr>
          <a:xfrm>
            <a:off x="3038400" y="2152950"/>
            <a:ext cx="93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>
            <a:off x="3038400" y="3667475"/>
            <a:ext cx="93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4" hasCustomPrompt="1"/>
          </p:nvPr>
        </p:nvSpPr>
        <p:spPr>
          <a:xfrm>
            <a:off x="5173500" y="2152950"/>
            <a:ext cx="93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5" hasCustomPrompt="1"/>
          </p:nvPr>
        </p:nvSpPr>
        <p:spPr>
          <a:xfrm>
            <a:off x="5173500" y="3667475"/>
            <a:ext cx="93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2"/>
          </p:nvPr>
        </p:nvSpPr>
        <p:spPr>
          <a:xfrm>
            <a:off x="1101175" y="187760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101175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3"/>
          </p:nvPr>
        </p:nvSpPr>
        <p:spPr>
          <a:xfrm>
            <a:off x="3578950" y="187760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4"/>
          </p:nvPr>
        </p:nvSpPr>
        <p:spPr>
          <a:xfrm>
            <a:off x="3578950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5"/>
          </p:nvPr>
        </p:nvSpPr>
        <p:spPr>
          <a:xfrm>
            <a:off x="1101175" y="3657822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6"/>
          </p:nvPr>
        </p:nvSpPr>
        <p:spPr>
          <a:xfrm>
            <a:off x="1101175" y="404782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7"/>
          </p:nvPr>
        </p:nvSpPr>
        <p:spPr>
          <a:xfrm>
            <a:off x="3578947" y="3657822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8"/>
          </p:nvPr>
        </p:nvSpPr>
        <p:spPr>
          <a:xfrm>
            <a:off x="3578997" y="404782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9"/>
          </p:nvPr>
        </p:nvSpPr>
        <p:spPr>
          <a:xfrm>
            <a:off x="6056725" y="187760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3"/>
          </p:nvPr>
        </p:nvSpPr>
        <p:spPr>
          <a:xfrm>
            <a:off x="6056725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14"/>
          </p:nvPr>
        </p:nvSpPr>
        <p:spPr>
          <a:xfrm>
            <a:off x="6056725" y="3657822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5"/>
          </p:nvPr>
        </p:nvSpPr>
        <p:spPr>
          <a:xfrm>
            <a:off x="6056825" y="404782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549" y="2626718"/>
            <a:ext cx="1416048" cy="13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200" y="-1204803"/>
            <a:ext cx="3299601" cy="32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-3009525" y="-1246000"/>
            <a:ext cx="11315100" cy="11315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-9315075" y="-1246000"/>
            <a:ext cx="11315100" cy="113151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425" y="489839"/>
            <a:ext cx="4246941" cy="416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113" y="-285386"/>
            <a:ext cx="1357925" cy="13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5247" y="4229825"/>
            <a:ext cx="1357924" cy="1357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rosto One"/>
              <a:buNone/>
              <a:defRPr sz="2800">
                <a:solidFill>
                  <a:schemeClr val="lt2"/>
                </a:solidFill>
                <a:latin typeface="Prosto One"/>
                <a:ea typeface="Prosto One"/>
                <a:cs typeface="Prosto One"/>
                <a:sym typeface="Prost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8" r:id="rId4"/>
    <p:sldLayoutId id="2147483659" r:id="rId5"/>
    <p:sldLayoutId id="2147483662" r:id="rId6"/>
    <p:sldLayoutId id="2147483666" r:id="rId7"/>
    <p:sldLayoutId id="2147483667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f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hyperlink" Target="https://en.wikipedia.org/wiki/C++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hyperlink" Target="https://schwabencode.com/blog/2019/10/18/Enable-CodeLens-in-Visual-Studio-2019" TargetMode="External"/><Relationship Id="rId4" Type="http://schemas.openxmlformats.org/officeDocument/2006/relationships/hyperlink" Target="https://www.elcarmelo.ed.cr/index.php/informacion/163-microsoft-teams" TargetMode="Externa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925" y="547804"/>
            <a:ext cx="1944175" cy="190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75" y="3752000"/>
            <a:ext cx="665075" cy="6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2250" y="3052550"/>
            <a:ext cx="761102" cy="5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>
            <a:off x="935075" y="10868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7822250" y="6140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7023825" y="39338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3014925" y="4209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7229975" y="154907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7"/>
          <p:cNvSpPr/>
          <p:nvPr/>
        </p:nvSpPr>
        <p:spPr>
          <a:xfrm>
            <a:off x="1569350" y="347725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27"/>
          <p:cNvCxnSpPr/>
          <p:nvPr/>
        </p:nvCxnSpPr>
        <p:spPr>
          <a:xfrm>
            <a:off x="1780762" y="3716548"/>
            <a:ext cx="79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7"/>
          <p:cNvCxnSpPr/>
          <p:nvPr/>
        </p:nvCxnSpPr>
        <p:spPr>
          <a:xfrm>
            <a:off x="6597486" y="3716548"/>
            <a:ext cx="79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27"/>
          <p:cNvSpPr txBox="1">
            <a:spLocks noGrp="1"/>
          </p:cNvSpPr>
          <p:nvPr>
            <p:ph type="ctrTitle"/>
          </p:nvPr>
        </p:nvSpPr>
        <p:spPr>
          <a:xfrm>
            <a:off x="1275050" y="2453930"/>
            <a:ext cx="6547200" cy="172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ASTROS</a:t>
            </a:r>
            <a:endParaRPr sz="5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 idx="2"/>
          </p:nvPr>
        </p:nvSpPr>
        <p:spPr>
          <a:xfrm>
            <a:off x="1956200" y="1839322"/>
            <a:ext cx="238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Hristo</a:t>
            </a:r>
            <a:r>
              <a:rPr lang="en-US" sz="1400" dirty="0"/>
              <a:t> </a:t>
            </a:r>
            <a:r>
              <a:rPr lang="en-US" sz="1400" dirty="0" err="1"/>
              <a:t>Rusev</a:t>
            </a:r>
            <a:endParaRPr sz="1400" dirty="0"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1"/>
          </p:nvPr>
        </p:nvSpPr>
        <p:spPr>
          <a:xfrm>
            <a:off x="1956200" y="2086950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Scrum Trainer</a:t>
            </a:r>
            <a:endParaRPr sz="1200" dirty="0"/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 idx="3"/>
          </p:nvPr>
        </p:nvSpPr>
        <p:spPr>
          <a:xfrm>
            <a:off x="4981643" y="1839322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Teodora </a:t>
            </a:r>
            <a:r>
              <a:rPr lang="en-US" sz="1400" dirty="0" err="1"/>
              <a:t>Skulieva</a:t>
            </a:r>
            <a:endParaRPr sz="1400" dirty="0"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4"/>
          </p:nvPr>
        </p:nvSpPr>
        <p:spPr>
          <a:xfrm>
            <a:off x="4981643" y="2201487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/>
              <a:t>Back-end developer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title" idx="5"/>
          </p:nvPr>
        </p:nvSpPr>
        <p:spPr>
          <a:xfrm>
            <a:off x="1956200" y="3478833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Ivan-</a:t>
            </a:r>
            <a:r>
              <a:rPr lang="en-US" sz="1400" dirty="0" err="1"/>
              <a:t>Mihail</a:t>
            </a:r>
            <a:r>
              <a:rPr lang="en-US" sz="1400" dirty="0"/>
              <a:t> Ivanov</a:t>
            </a:r>
            <a:endParaRPr sz="1400"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6"/>
          </p:nvPr>
        </p:nvSpPr>
        <p:spPr>
          <a:xfrm>
            <a:off x="1956200" y="3752665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Back-end developer</a:t>
            </a:r>
            <a:endParaRPr sz="1200"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7"/>
          </p:nvPr>
        </p:nvSpPr>
        <p:spPr>
          <a:xfrm>
            <a:off x="4981643" y="3488815"/>
            <a:ext cx="232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Zlatin</a:t>
            </a:r>
            <a:r>
              <a:rPr lang="en-US" sz="1400" dirty="0"/>
              <a:t> Lazarov</a:t>
            </a:r>
            <a:endParaRPr sz="1400"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8"/>
          </p:nvPr>
        </p:nvSpPr>
        <p:spPr>
          <a:xfrm>
            <a:off x="5007377" y="3843825"/>
            <a:ext cx="232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200" dirty="0"/>
              <a:t>Back-end developer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501" y="1280993"/>
            <a:ext cx="863876" cy="84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/>
          <p:nvPr/>
        </p:nvSpPr>
        <p:spPr>
          <a:xfrm>
            <a:off x="720000" y="102442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8367450" y="3196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8585925" y="47339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2662500" y="3196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4143500" y="31016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298475" y="46041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7515725" y="102442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4775925" y="40862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49278-C965-A023-4342-65BD0F5CE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16" y="1730019"/>
            <a:ext cx="1098484" cy="1390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7789BA-0CD3-836D-6DD4-5DFBE7167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255342" y="1902111"/>
            <a:ext cx="1416009" cy="1062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EFDA6-4457-3234-0455-B336537EC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343" y="3353671"/>
            <a:ext cx="1062007" cy="1416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4C6FE-F703-EE8C-1C48-3C1F7C2BF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917" y="3282359"/>
            <a:ext cx="1098484" cy="1464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 idx="9"/>
          </p:nvPr>
        </p:nvSpPr>
        <p:spPr>
          <a:xfrm>
            <a:off x="5747387" y="2490500"/>
            <a:ext cx="2604675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documentation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title" idx="2"/>
          </p:nvPr>
        </p:nvSpPr>
        <p:spPr>
          <a:xfrm>
            <a:off x="1395050" y="249050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an idea</a:t>
            </a:r>
            <a:endParaRPr dirty="0"/>
          </a:p>
        </p:txBody>
      </p:sp>
      <p:sp>
        <p:nvSpPr>
          <p:cNvPr id="367" name="Google Shape;367;p35"/>
          <p:cNvSpPr txBox="1">
            <a:spLocks noGrp="1"/>
          </p:cNvSpPr>
          <p:nvPr>
            <p:ph type="title" idx="3"/>
          </p:nvPr>
        </p:nvSpPr>
        <p:spPr>
          <a:xfrm>
            <a:off x="3497174" y="4017825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an application</a:t>
            </a:r>
            <a:endParaRPr dirty="0"/>
          </a:p>
        </p:txBody>
      </p:sp>
      <p:sp>
        <p:nvSpPr>
          <p:cNvPr id="373" name="Google Shape;373;p35"/>
          <p:cNvSpPr/>
          <p:nvPr/>
        </p:nvSpPr>
        <p:spPr>
          <a:xfrm>
            <a:off x="2101700" y="1718013"/>
            <a:ext cx="572700" cy="572700"/>
          </a:xfrm>
          <a:prstGeom prst="ellipse">
            <a:avLst/>
          </a:prstGeom>
          <a:gradFill>
            <a:gsLst>
              <a:gs pos="0">
                <a:srgbClr val="EBEFF2"/>
              </a:gs>
              <a:gs pos="100000">
                <a:srgbClr val="A1B0B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rosto One"/>
                <a:ea typeface="Prosto One"/>
                <a:cs typeface="Prosto One"/>
                <a:sym typeface="Prosto One"/>
              </a:rPr>
              <a:t>1</a:t>
            </a:r>
            <a:endParaRPr dirty="0"/>
          </a:p>
        </p:txBody>
      </p:sp>
      <p:sp>
        <p:nvSpPr>
          <p:cNvPr id="375" name="Google Shape;375;p35"/>
          <p:cNvSpPr/>
          <p:nvPr/>
        </p:nvSpPr>
        <p:spPr>
          <a:xfrm>
            <a:off x="4203824" y="3212025"/>
            <a:ext cx="572700" cy="572700"/>
          </a:xfrm>
          <a:prstGeom prst="ellipse">
            <a:avLst/>
          </a:prstGeom>
          <a:gradFill>
            <a:gsLst>
              <a:gs pos="0">
                <a:srgbClr val="EBEFF2"/>
              </a:gs>
              <a:gs pos="100000">
                <a:srgbClr val="A1B0B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rosto One"/>
                <a:ea typeface="Prosto One"/>
                <a:cs typeface="Prosto One"/>
                <a:sym typeface="Prosto One"/>
              </a:rPr>
              <a:t>2</a:t>
            </a:r>
            <a:endParaRPr dirty="0"/>
          </a:p>
        </p:txBody>
      </p:sp>
      <p:sp>
        <p:nvSpPr>
          <p:cNvPr id="377" name="Google Shape;377;p35"/>
          <p:cNvSpPr/>
          <p:nvPr/>
        </p:nvSpPr>
        <p:spPr>
          <a:xfrm>
            <a:off x="6763374" y="1718013"/>
            <a:ext cx="572700" cy="572700"/>
          </a:xfrm>
          <a:prstGeom prst="ellipse">
            <a:avLst/>
          </a:prstGeom>
          <a:gradFill>
            <a:gsLst>
              <a:gs pos="0">
                <a:srgbClr val="EBEFF2"/>
              </a:gs>
              <a:gs pos="100000">
                <a:srgbClr val="A1B0B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Prosto One"/>
                <a:ea typeface="Prosto One"/>
                <a:cs typeface="Prosto One"/>
                <a:sym typeface="Prosto One"/>
              </a:rPr>
              <a:t>3</a:t>
            </a:r>
            <a:endParaRPr dirty="0"/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222" y="1178137"/>
            <a:ext cx="826226" cy="8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/>
          <p:nvPr/>
        </p:nvSpPr>
        <p:spPr>
          <a:xfrm>
            <a:off x="457850" y="91050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8534500" y="24905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5"/>
          <p:cNvSpPr/>
          <p:nvPr/>
        </p:nvSpPr>
        <p:spPr>
          <a:xfrm>
            <a:off x="8367450" y="46208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5"/>
          <p:cNvSpPr/>
          <p:nvPr/>
        </p:nvSpPr>
        <p:spPr>
          <a:xfrm>
            <a:off x="3014925" y="4209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5"/>
          <p:cNvSpPr/>
          <p:nvPr/>
        </p:nvSpPr>
        <p:spPr>
          <a:xfrm>
            <a:off x="5705950" y="47886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5"/>
          <p:cNvSpPr/>
          <p:nvPr/>
        </p:nvSpPr>
        <p:spPr>
          <a:xfrm>
            <a:off x="713100" y="41240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6382250" y="2822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/>
          <p:nvPr/>
        </p:nvSpPr>
        <p:spPr>
          <a:xfrm>
            <a:off x="2885575" y="47886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5747388" y="30851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3280925" y="170717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0" name="Google Shape;390;p35"/>
          <p:cNvCxnSpPr/>
          <p:nvPr/>
        </p:nvCxnSpPr>
        <p:spPr>
          <a:xfrm>
            <a:off x="891963" y="825750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5"/>
          <p:cNvCxnSpPr/>
          <p:nvPr/>
        </p:nvCxnSpPr>
        <p:spPr>
          <a:xfrm>
            <a:off x="7943038" y="825750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3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STAGES OF CREATION​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744575" y="237272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7822250" y="6140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8585925" y="47339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3014925" y="4209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4471200" y="183932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565175" y="41910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6382250" y="2822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8668250" y="308260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4310600" y="419100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3634050" y="14781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32"/>
          <p:cNvCxnSpPr/>
          <p:nvPr/>
        </p:nvCxnSpPr>
        <p:spPr>
          <a:xfrm>
            <a:off x="2207975" y="825750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2"/>
          <p:cNvCxnSpPr/>
          <p:nvPr/>
        </p:nvCxnSpPr>
        <p:spPr>
          <a:xfrm>
            <a:off x="6627000" y="825750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</a:t>
            </a:r>
            <a:endParaRPr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A138BDE-AD7A-723C-8640-780AF84C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421" y="1482463"/>
            <a:ext cx="1143147" cy="1063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2FE8C-E4E4-FE57-0008-527CE0F9E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848" y="1361315"/>
            <a:ext cx="2121641" cy="1414427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C7C4815-C38A-149D-172F-4A393C20C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69556" y="3293139"/>
            <a:ext cx="1089377" cy="12246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28E97E-461E-623D-36C0-F38DC9678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04677">
            <a:off x="1686343" y="928630"/>
            <a:ext cx="3028420" cy="2267857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C07BD11-ABC6-9085-BC1A-978E967355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36001" y="1440155"/>
            <a:ext cx="1244809" cy="1244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266A38-2160-C23A-CEB9-F009162AB2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343" y="3332101"/>
            <a:ext cx="1148056" cy="11480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D745CD-DDDA-63EB-4045-A1A024C1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65" y="3332101"/>
            <a:ext cx="1089377" cy="106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D06B48-A341-644B-F341-A204FCE2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00" y="3323624"/>
            <a:ext cx="1244810" cy="124481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36"/>
          <p:cNvCxnSpPr/>
          <p:nvPr/>
        </p:nvCxnSpPr>
        <p:spPr>
          <a:xfrm>
            <a:off x="1429074" y="3290173"/>
            <a:ext cx="79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36"/>
          <p:cNvCxnSpPr/>
          <p:nvPr/>
        </p:nvCxnSpPr>
        <p:spPr>
          <a:xfrm>
            <a:off x="6917149" y="3290173"/>
            <a:ext cx="79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00" y="3661425"/>
            <a:ext cx="1572576" cy="90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342" y="3573468"/>
            <a:ext cx="1059157" cy="110218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/>
          <p:nvPr/>
        </p:nvSpPr>
        <p:spPr>
          <a:xfrm>
            <a:off x="2025475" y="954975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6"/>
          <p:cNvSpPr/>
          <p:nvPr/>
        </p:nvSpPr>
        <p:spPr>
          <a:xfrm>
            <a:off x="8195725" y="60632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7788225" y="4761838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934338" y="65825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6"/>
          <p:cNvSpPr/>
          <p:nvPr/>
        </p:nvSpPr>
        <p:spPr>
          <a:xfrm>
            <a:off x="8430900" y="263395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5556800" y="4360575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637100" y="133150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2227075" y="4402500"/>
            <a:ext cx="201600" cy="2016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361650" y="2381850"/>
            <a:ext cx="126900" cy="126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  <a:effectLst>
            <a:outerShdw blurRad="1714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1622050" y="1611900"/>
            <a:ext cx="5900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Let’s get to the application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lanet Jupiter Minitheme by Slidesgo">
  <a:themeElements>
    <a:clrScheme name="Simple Light">
      <a:dk1>
        <a:srgbClr val="00000A"/>
      </a:dk1>
      <a:lt1>
        <a:srgbClr val="FFFFFF"/>
      </a:lt1>
      <a:dk2>
        <a:srgbClr val="1C1C33"/>
      </a:dk2>
      <a:lt2>
        <a:srgbClr val="C3D0D8"/>
      </a:lt2>
      <a:accent1>
        <a:srgbClr val="988369"/>
      </a:accent1>
      <a:accent2>
        <a:srgbClr val="8FC3CC"/>
      </a:accent2>
      <a:accent3>
        <a:srgbClr val="B56F3A"/>
      </a:accent3>
      <a:accent4>
        <a:srgbClr val="427693"/>
      </a:accent4>
      <a:accent5>
        <a:srgbClr val="C3D0D8"/>
      </a:accent5>
      <a:accent6>
        <a:srgbClr val="988369"/>
      </a:accent6>
      <a:hlink>
        <a:srgbClr val="C3D0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40</Words>
  <Application>Microsoft Office PowerPoint</Application>
  <PresentationFormat>On-screen Show (16:9)</PresentationFormat>
  <Paragraphs>19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Prosto One</vt:lpstr>
      <vt:lpstr>Arial</vt:lpstr>
      <vt:lpstr>Barlow</vt:lpstr>
      <vt:lpstr>Planet Jupiter Minitheme by Slidesgo</vt:lpstr>
      <vt:lpstr>ASTROS</vt:lpstr>
      <vt:lpstr>Hristo Rusev</vt:lpstr>
      <vt:lpstr>Make documentation</vt:lpstr>
      <vt:lpstr>Technologies</vt:lpstr>
      <vt:lpstr>Let’s get to the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ASTROS</dc:title>
  <cp:lastModifiedBy>Христо Петров Русев</cp:lastModifiedBy>
  <cp:revision>3</cp:revision>
  <dcterms:modified xsi:type="dcterms:W3CDTF">2024-02-26T16:21:36Z</dcterms:modified>
</cp:coreProperties>
</file>